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15EA-C22D-8348-81B4-0D322D897A51}" type="datetimeFigureOut">
              <a:rPr lang="en-US" smtClean="0"/>
              <a:t>3/28/13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9F34-5E0A-C049-8826-17C015645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15EA-C22D-8348-81B4-0D322D897A51}" type="datetimeFigureOut">
              <a:rPr lang="en-US" smtClean="0"/>
              <a:t>3/28/13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9F34-5E0A-C049-8826-17C015645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15EA-C22D-8348-81B4-0D322D897A51}" type="datetimeFigureOut">
              <a:rPr lang="en-US" smtClean="0"/>
              <a:t>3/28/13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9F34-5E0A-C049-8826-17C015645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15EA-C22D-8348-81B4-0D322D897A51}" type="datetimeFigureOut">
              <a:rPr lang="en-US" smtClean="0"/>
              <a:t>3/28/13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9F34-5E0A-C049-8826-17C015645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15EA-C22D-8348-81B4-0D322D897A51}" type="datetimeFigureOut">
              <a:rPr lang="en-US" smtClean="0"/>
              <a:t>3/28/13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9F34-5E0A-C049-8826-17C015645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15EA-C22D-8348-81B4-0D322D897A51}" type="datetimeFigureOut">
              <a:rPr lang="en-US" smtClean="0"/>
              <a:t>3/28/13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9F34-5E0A-C049-8826-17C015645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15EA-C22D-8348-81B4-0D322D897A51}" type="datetimeFigureOut">
              <a:rPr lang="en-US" smtClean="0"/>
              <a:t>3/28/13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9F34-5E0A-C049-8826-17C015645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15EA-C22D-8348-81B4-0D322D897A51}" type="datetimeFigureOut">
              <a:rPr lang="en-US" smtClean="0"/>
              <a:t>3/28/13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9F34-5E0A-C049-8826-17C015645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15EA-C22D-8348-81B4-0D322D897A51}" type="datetimeFigureOut">
              <a:rPr lang="en-US" smtClean="0"/>
              <a:t>3/28/13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9F34-5E0A-C049-8826-17C015645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15EA-C22D-8348-81B4-0D322D897A51}" type="datetimeFigureOut">
              <a:rPr lang="en-US" smtClean="0"/>
              <a:t>3/28/13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9F34-5E0A-C049-8826-17C015645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15EA-C22D-8348-81B4-0D322D897A51}" type="datetimeFigureOut">
              <a:rPr lang="en-US" smtClean="0"/>
              <a:t>3/28/13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9F34-5E0A-C049-8826-17C015645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115EA-C22D-8348-81B4-0D322D897A51}" type="datetimeFigureOut">
              <a:rPr lang="en-US" smtClean="0"/>
              <a:t>3/28/13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E9F34-5E0A-C049-8826-17C0156456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://community.websense.com/blogs/securitylabs/archive/2013/03/22/how-are-java-attacks-getting-through.asp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ools.ietf.org/html/bcp38" TargetMode="Externa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Software Security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Software Patching</a:t>
            </a:r>
            <a:endParaRPr lang="en-US" dirty="0"/>
          </a:p>
        </p:txBody>
      </p:sp>
      <p:pic>
        <p:nvPicPr>
          <p:cNvPr id="4" name="Content Placeholder 3" descr="4621.Java%20Users%20-%20graph%20with%20release%20dates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308" r="-13308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838624" y="6434149"/>
            <a:ext cx="1165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hlinkClick r:id="rId3"/>
              </a:rPr>
              <a:t>WebSense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21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Helping DDOS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0514"/>
            <a:ext cx="8229600" cy="261200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Best Current Practice (BCP) </a:t>
            </a:r>
            <a:r>
              <a:rPr lang="en-US" dirty="0" smtClean="0">
                <a:hlinkClick r:id="rId2"/>
              </a:rPr>
              <a:t>38</a:t>
            </a:r>
            <a:endParaRPr lang="en-US" dirty="0" smtClean="0"/>
          </a:p>
          <a:p>
            <a:r>
              <a:rPr lang="en-US" dirty="0" smtClean="0"/>
              <a:t>Released May 2000!!!!	</a:t>
            </a:r>
          </a:p>
          <a:p>
            <a:pPr lvl="1"/>
            <a:r>
              <a:rPr lang="en-US" dirty="0" smtClean="0"/>
              <a:t>How to prohibit an attacker </a:t>
            </a:r>
            <a:r>
              <a:rPr lang="en-US" dirty="0"/>
              <a:t>within the originating network from launching an attack </a:t>
            </a:r>
            <a:r>
              <a:rPr lang="en-US" dirty="0" smtClean="0"/>
              <a:t>of… </a:t>
            </a:r>
            <a:r>
              <a:rPr lang="en-US" dirty="0"/>
              <a:t>using forged source </a:t>
            </a:r>
            <a:r>
              <a:rPr lang="en-US" dirty="0" smtClean="0"/>
              <a:t>addresses [spoofed IP] </a:t>
            </a:r>
            <a:r>
              <a:rPr lang="en-US" dirty="0"/>
              <a:t>that do not conform </a:t>
            </a:r>
            <a:r>
              <a:rPr lang="en-US" dirty="0" smtClean="0"/>
              <a:t>to</a:t>
            </a:r>
            <a:r>
              <a:rPr lang="en-US" dirty="0"/>
              <a:t> </a:t>
            </a:r>
            <a:r>
              <a:rPr lang="en-US" dirty="0" smtClean="0"/>
              <a:t>ingress </a:t>
            </a:r>
            <a:r>
              <a:rPr lang="en-US" dirty="0"/>
              <a:t>filtering </a:t>
            </a:r>
            <a:r>
              <a:rPr lang="en-US" dirty="0" smtClean="0"/>
              <a:t>rules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DDoSIngressFilterin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479" y="3429000"/>
            <a:ext cx="7811042" cy="32260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55</Words>
  <Application>Microsoft Macintosh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Software Security</vt:lpstr>
      <vt:lpstr>Java Software Patching</vt:lpstr>
      <vt:lpstr>Helping DDOS</vt:lpstr>
    </vt:vector>
  </TitlesOfParts>
  <Company>University of Central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Security</dc:title>
  <dc:creator>Steven Hornik</dc:creator>
  <cp:lastModifiedBy>Steven Hornik</cp:lastModifiedBy>
  <cp:revision>1</cp:revision>
  <dcterms:created xsi:type="dcterms:W3CDTF">2013-03-28T19:19:08Z</dcterms:created>
  <dcterms:modified xsi:type="dcterms:W3CDTF">2013-03-28T19:41:25Z</dcterms:modified>
</cp:coreProperties>
</file>